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91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4286"/>
    <a:srgbClr val="DA0000"/>
    <a:srgbClr val="FFC32E"/>
    <a:srgbClr val="FFD365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69" d="100"/>
          <a:sy n="69" d="100"/>
        </p:scale>
        <p:origin x="-672" y="-10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434" y="3455893"/>
            <a:ext cx="7400365" cy="26612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4500" smtClean="0"/>
              <a:t>Животноводство              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189" y="5527407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</a:t>
            </a:r>
            <a:r>
              <a:rPr lang="ru-RU" dirty="0" smtClean="0"/>
              <a:t>январь-июль </a:t>
            </a:r>
            <a:r>
              <a:rPr lang="ru-RU" dirty="0" smtClean="0"/>
              <a:t>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dirty="0" smtClean="0"/>
              <a:t>ПРОИЗВОДСТВО</a:t>
            </a:r>
            <a:r>
              <a:rPr lang="ru-RU" baseline="0" dirty="0" smtClean="0"/>
              <a:t> ОСНОВНЫХ ПРОДУКТОВ ЖИВОТНОВОДСТВА</a:t>
            </a:r>
          </a:p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ru-RU" baseline="0" dirty="0" smtClean="0"/>
              <a:t> В ХОЗЯЙСТВАХ ВСЕХ КАТЕГОРИЙ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за </a:t>
            </a:r>
            <a:r>
              <a:rPr lang="ru-RU" baseline="0" dirty="0" smtClean="0"/>
              <a:t>январь-июль </a:t>
            </a:r>
            <a:r>
              <a:rPr lang="ru-RU" baseline="0" dirty="0" smtClean="0"/>
              <a:t>2021г.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к нарисовать милый пакет молока с глазами поэтапно — Пошаговые уроки  рис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609" y="3105354"/>
            <a:ext cx="1429998" cy="1188010"/>
          </a:xfrm>
          <a:prstGeom prst="rect">
            <a:avLst/>
          </a:prstGeom>
          <a:noFill/>
        </p:spPr>
      </p:pic>
      <p:pic>
        <p:nvPicPr>
          <p:cNvPr id="1032" name="Picture 8" descr="Мясо как рисовать – Как нарисовать мясо, кусок мяса карандашом поэтапно? —  Артист-Ой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941" y="1820059"/>
            <a:ext cx="1499666" cy="1285294"/>
          </a:xfrm>
          <a:prstGeom prst="rect">
            <a:avLst/>
          </a:prstGeom>
          <a:noFill/>
        </p:spPr>
      </p:pic>
      <p:pic>
        <p:nvPicPr>
          <p:cNvPr id="1036" name="Picture 12" descr="Куриные яйца - варка яиц и яишница (Гарниры / Международная кухня). Рецепт  на Flavorous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941" y="4560106"/>
            <a:ext cx="1579259" cy="1258472"/>
          </a:xfrm>
          <a:prstGeom prst="rect">
            <a:avLst/>
          </a:prstGeom>
          <a:noFill/>
        </p:spPr>
      </p:pic>
      <p:sp>
        <p:nvSpPr>
          <p:cNvPr id="38" name="Стрелка вправо с вырезом 37"/>
          <p:cNvSpPr/>
          <p:nvPr/>
        </p:nvSpPr>
        <p:spPr>
          <a:xfrm>
            <a:off x="2155371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Мясо на убой в живом весе</a:t>
            </a: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2155371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Молоко</a:t>
            </a:r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2155371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Яйца</a:t>
            </a:r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8421189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январю-июлю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2020г.</a:t>
            </a: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6381206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101,3 </a:t>
            </a:r>
            <a:r>
              <a:rPr lang="ru-RU" sz="15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4343400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71,4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тыс.шт. </a:t>
            </a:r>
          </a:p>
        </p:txBody>
      </p:sp>
      <p:sp>
        <p:nvSpPr>
          <p:cNvPr id="47" name="Стрелка вправо с вырезом 46"/>
          <p:cNvSpPr/>
          <p:nvPr/>
        </p:nvSpPr>
        <p:spPr>
          <a:xfrm>
            <a:off x="4343400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171,3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тыс.тонн </a:t>
            </a:r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6381206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100,0 %</a:t>
            </a:r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8421189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январю-июлю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2020г.</a:t>
            </a: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8421189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январю-июлю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2020г.</a:t>
            </a: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6381206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100,9 </a:t>
            </a:r>
            <a:r>
              <a:rPr lang="ru-RU" sz="15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343400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24,1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тыс. тонн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744023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dirty="0" smtClean="0"/>
              <a:t>ПОГОЛОВЬЕ СКОТА И ПТИЦЫ В ХОЗЯЙСТВАХ ВСЕХ КАТЕГОРИЙ на 1 </a:t>
            </a:r>
            <a:r>
              <a:rPr lang="ru-RU" dirty="0" smtClean="0"/>
              <a:t>августа </a:t>
            </a:r>
            <a:r>
              <a:rPr lang="ru-RU" dirty="0" smtClean="0"/>
              <a:t>2021г.; тысяча голов</a:t>
            </a:r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056" name="Picture 8" descr="Курица - Картинки животных - 900 презентаций для детей - Развивающие игры  дет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15" y="1463078"/>
            <a:ext cx="2517862" cy="1972453"/>
          </a:xfrm>
          <a:prstGeom prst="rect">
            <a:avLst/>
          </a:prstGeom>
          <a:noFill/>
        </p:spPr>
      </p:pic>
      <p:pic>
        <p:nvPicPr>
          <p:cNvPr id="2060" name="Picture 12" descr="Рисуем Корову поэтапно карандашом. » Как рисовать поэтапно. Уроки рисования  карандашом для начинающи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426" y="1463078"/>
            <a:ext cx="3104123" cy="1972453"/>
          </a:xfrm>
          <a:prstGeom prst="rect">
            <a:avLst/>
          </a:prstGeom>
          <a:noFill/>
        </p:spPr>
      </p:pic>
      <p:pic>
        <p:nvPicPr>
          <p:cNvPr id="2062" name="Picture 14" descr="Поэтапно нарисовать барашка карандашом поэтапно: Как нарисовать милого  барашка ребенку карандашами поэтапно —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2549" y="1463078"/>
            <a:ext cx="3433140" cy="1999033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14395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100,2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213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253,4</a:t>
            </a:r>
            <a:endParaRPr lang="ru-RU" sz="2600" dirty="0" smtClean="0"/>
          </a:p>
        </p:txBody>
      </p:sp>
      <p:sp>
        <p:nvSpPr>
          <p:cNvPr id="23" name="Стрелка вниз 22"/>
          <p:cNvSpPr/>
          <p:nvPr/>
        </p:nvSpPr>
        <p:spPr>
          <a:xfrm>
            <a:off x="8782443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96,9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638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107,1 %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10907" y="3633038"/>
            <a:ext cx="1182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1197,8</a:t>
            </a:r>
            <a:endParaRPr lang="ru-RU" sz="2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52305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286,6</a:t>
            </a:r>
            <a:endParaRPr lang="ru-RU" sz="26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668186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августа  </a:t>
            </a:r>
            <a:r>
              <a:rPr lang="ru-RU" sz="1200" dirty="0" smtClean="0"/>
              <a:t>2020г.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04232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августа </a:t>
            </a:r>
            <a:r>
              <a:rPr lang="ru-RU" sz="1200" dirty="0" smtClean="0"/>
              <a:t> </a:t>
            </a:r>
            <a:r>
              <a:rPr lang="ru-RU" sz="1200" dirty="0" smtClean="0"/>
              <a:t>2020г.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88626" y="5311926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августа </a:t>
            </a:r>
            <a:r>
              <a:rPr lang="ru-RU" sz="1200" dirty="0" smtClean="0"/>
              <a:t> </a:t>
            </a:r>
            <a:r>
              <a:rPr lang="ru-RU" sz="1200" dirty="0" smtClean="0"/>
              <a:t>2020г.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108</Words>
  <Application>Microsoft Office PowerPoint</Application>
  <PresentationFormat>Произвольный</PresentationFormat>
  <Paragraphs>39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Пользователь Windows</cp:lastModifiedBy>
  <cp:revision>157</cp:revision>
  <dcterms:created xsi:type="dcterms:W3CDTF">2020-03-31T09:31:17Z</dcterms:created>
  <dcterms:modified xsi:type="dcterms:W3CDTF">2021-12-09T19:04:14Z</dcterms:modified>
</cp:coreProperties>
</file>